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sldIdLst>
    <p:sldId id="355" r:id="rId2"/>
    <p:sldId id="360" r:id="rId3"/>
    <p:sldId id="356" r:id="rId4"/>
    <p:sldId id="357" r:id="rId5"/>
    <p:sldId id="358" r:id="rId6"/>
    <p:sldId id="373" r:id="rId7"/>
    <p:sldId id="374" r:id="rId8"/>
  </p:sldIdLst>
  <p:sldSz cx="15119350" cy="10691813"/>
  <p:notesSz cx="9144000" cy="6858000"/>
  <p:defaultTextStyle>
    <a:defPPr>
      <a:defRPr lang="ru-RU"/>
    </a:defPPr>
    <a:lvl1pPr marL="0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1pPr>
    <a:lvl2pPr marL="825829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2pPr>
    <a:lvl3pPr marL="1651659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3pPr>
    <a:lvl4pPr marL="2477487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4pPr>
    <a:lvl5pPr marL="3303318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5pPr>
    <a:lvl6pPr marL="4129147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6pPr>
    <a:lvl7pPr marL="4954977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7pPr>
    <a:lvl8pPr marL="5780806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8pPr>
    <a:lvl9pPr marL="6606634" algn="l" defTabSz="1651659" rtl="0" eaLnBrk="1" latinLnBrk="0" hangingPunct="1">
      <a:defRPr sz="32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317FA71-5F19-4C26-96D0-DB206120FFDF}">
          <p14:sldIdLst>
            <p14:sldId id="355"/>
            <p14:sldId id="360"/>
            <p14:sldId id="356"/>
            <p14:sldId id="357"/>
            <p14:sldId id="358"/>
            <p14:sldId id="373"/>
            <p14:sldId id="3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7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064E9-4132-4887-A888-778A1CD8464A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6875" y="857250"/>
            <a:ext cx="32702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058C0-584C-4AFF-A872-A175DAD1E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6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1pPr>
    <a:lvl2pPr marL="825829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2pPr>
    <a:lvl3pPr marL="1651659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3pPr>
    <a:lvl4pPr marL="2477487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4pPr>
    <a:lvl5pPr marL="3303318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5pPr>
    <a:lvl6pPr marL="4129147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6pPr>
    <a:lvl7pPr marL="4954977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7pPr>
    <a:lvl8pPr marL="5780806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8pPr>
    <a:lvl9pPr marL="6606634" algn="l" defTabSz="1651659" rtl="0" eaLnBrk="1" latinLnBrk="0" hangingPunct="1">
      <a:defRPr sz="21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025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058C0-584C-4AFF-A872-A175DAD1E67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331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18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7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68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64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760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3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16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89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01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D434F-B39F-4C84-99EB-A04E97606E2B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C0893-A55B-45F3-A419-103E93594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1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1" y="0"/>
            <a:ext cx="15090748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5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" y="0"/>
            <a:ext cx="151165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3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" y="0"/>
            <a:ext cx="151165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15119350" cy="106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15119350" cy="106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15119350" cy="106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7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15119350" cy="106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044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621</TotalTime>
  <Words>1</Words>
  <Application>Microsoft Office PowerPoint</Application>
  <PresentationFormat>Произвольный</PresentationFormat>
  <Paragraphs>1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Аравина Анна Сергеевна</dc:creator>
  <cp:lastModifiedBy>user</cp:lastModifiedBy>
  <cp:revision>61</cp:revision>
  <dcterms:created xsi:type="dcterms:W3CDTF">2016-12-19T13:17:44Z</dcterms:created>
  <dcterms:modified xsi:type="dcterms:W3CDTF">2020-07-30T12:28:56Z</dcterms:modified>
</cp:coreProperties>
</file>