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"/>
  </p:notesMasterIdLst>
  <p:sldIdLst>
    <p:sldId id="355" r:id="rId2"/>
    <p:sldId id="359" r:id="rId3"/>
    <p:sldId id="361" r:id="rId4"/>
  </p:sldIdLst>
  <p:sldSz cx="15119350" cy="10691813"/>
  <p:notesSz cx="9144000" cy="6858000"/>
  <p:defaultTextStyle>
    <a:defPPr>
      <a:defRPr lang="ru-RU"/>
    </a:defPPr>
    <a:lvl1pPr marL="0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1pPr>
    <a:lvl2pPr marL="825829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2pPr>
    <a:lvl3pPr marL="1651659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3pPr>
    <a:lvl4pPr marL="2477487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4pPr>
    <a:lvl5pPr marL="3303318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5pPr>
    <a:lvl6pPr marL="4129147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6pPr>
    <a:lvl7pPr marL="4954977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7pPr>
    <a:lvl8pPr marL="5780806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8pPr>
    <a:lvl9pPr marL="6606634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317FA71-5F19-4C26-96D0-DB206120FFDF}">
          <p14:sldIdLst>
            <p14:sldId id="355"/>
            <p14:sldId id="359"/>
            <p14:sldId id="3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7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064E9-4132-4887-A888-778A1CD8464A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6875" y="857250"/>
            <a:ext cx="32702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058C0-584C-4AFF-A872-A175DAD1E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6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1pPr>
    <a:lvl2pPr marL="825829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2pPr>
    <a:lvl3pPr marL="1651659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3pPr>
    <a:lvl4pPr marL="2477487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4pPr>
    <a:lvl5pPr marL="3303318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5pPr>
    <a:lvl6pPr marL="4129147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6pPr>
    <a:lvl7pPr marL="4954977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7pPr>
    <a:lvl8pPr marL="5780806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8pPr>
    <a:lvl9pPr marL="6606634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025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058C0-584C-4AFF-A872-A175DAD1E67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331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118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6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7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68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64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760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3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16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89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01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1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" y="0"/>
            <a:ext cx="15119058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5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511779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7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" y="0"/>
            <a:ext cx="15114751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</TotalTime>
  <Words>1</Words>
  <Application>Microsoft Office PowerPoint</Application>
  <PresentationFormat>Произвольный</PresentationFormat>
  <Paragraphs>1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Аравина Анна Сергеевна</dc:creator>
  <cp:lastModifiedBy>user</cp:lastModifiedBy>
  <cp:revision>60</cp:revision>
  <dcterms:created xsi:type="dcterms:W3CDTF">2016-12-19T13:17:44Z</dcterms:created>
  <dcterms:modified xsi:type="dcterms:W3CDTF">2020-07-30T12:36:58Z</dcterms:modified>
</cp:coreProperties>
</file>